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4a40db93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4a40db93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4a40db93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4a40db93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4a40db934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4a40db93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4a40db934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4a40db934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a40db934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a40db934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4a40db934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4a40db934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4a40db934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4a40db934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4a40db93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4a40db93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4a40db934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4a40db934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4a40db934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4a40db93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a40db93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a40db93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4a40db934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4a40db934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4a40db934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4a40db934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4a40db934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4a40db934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4a40db934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4a40db934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215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-u和-lt：按訪問時間排序並顯示；-l：顯示訪問時間並按名稱排序；否則：按訪問時間排序，最新的優先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6775" y="1152475"/>
            <a:ext cx="9144000" cy="446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-X按條目擴展名的字母順序排序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83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-Z，--context打印每個文件的任何安全上下文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20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-Z，--context打印每個文件的任何安全上下文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20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-1每行列出一個文件。 使用-q或-b避免使用'\ n'</a:t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8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188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-L強制遵循符號鏈接：解析符號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處理'..'實例後在DIR中鏈接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42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267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-e（如果提供了-P選項，並且當前有效）無法成功確定目錄，使用退出非零狀態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-U不排序； 按目錄順序列出條目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-v文本中自然的（版本）數字排序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-x按行而不是按列列出條目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7075" y="1152475"/>
            <a:ext cx="9144000" cy="4661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-X按條目擴展名的字母順序排序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83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215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-u和-lt：按訪問時間排序並顯示；-l：顯示訪問時間並按名稱排序；否則：按訪問時間排序，最新的優先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6775" y="1152475"/>
            <a:ext cx="9144000" cy="446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-U不排序； 按目錄順序列出條目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-v文本中自然的（版本）數字排序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-x按行而不是按列列出條目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7075" y="1152475"/>
            <a:ext cx="9144000" cy="4661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